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1" autoAdjust="0"/>
    <p:restoredTop sz="94527" autoAdjust="0"/>
  </p:normalViewPr>
  <p:slideViewPr>
    <p:cSldViewPr>
      <p:cViewPr varScale="1">
        <p:scale>
          <a:sx n="67" d="100"/>
          <a:sy n="67" d="100"/>
        </p:scale>
        <p:origin x="216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12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12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.png"/><Relationship Id="rId7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2.png"/><Relationship Id="rId10" Type="http://schemas.openxmlformats.org/officeDocument/2006/relationships/image" Target="../media/image118.pn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3.png"/><Relationship Id="rId12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18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.png"/><Relationship Id="rId7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2.png"/><Relationship Id="rId9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65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5" Type="http://schemas.openxmlformats.org/officeDocument/2006/relationships/image" Target="../media/image171.png"/><Relationship Id="rId10" Type="http://schemas.openxmlformats.org/officeDocument/2006/relationships/image" Target="../media/image29.png"/><Relationship Id="rId19" Type="http://schemas.openxmlformats.org/officeDocument/2006/relationships/image" Target="../media/image175.png"/><Relationship Id="rId4" Type="http://schemas.openxmlformats.org/officeDocument/2006/relationships/image" Target="../media/image162.png"/><Relationship Id="rId9" Type="http://schemas.openxmlformats.org/officeDocument/2006/relationships/image" Target="../media/image12.png"/><Relationship Id="rId1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-2070100"/>
            <a:ext cx="17411700" cy="16738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7912100"/>
            <a:ext cx="14643100" cy="1003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631240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44700" y="8382000"/>
            <a:ext cx="381000" cy="50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09511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700" y="762000"/>
            <a:ext cx="1381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100" y="8026400"/>
            <a:ext cx="51181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5905500"/>
            <a:ext cx="6261100" cy="135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51562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546100"/>
            <a:ext cx="9144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2641600"/>
            <a:ext cx="124206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0" y="368300"/>
            <a:ext cx="7772400" cy="511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5905500"/>
            <a:ext cx="5207000" cy="4089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6700" y="5905500"/>
            <a:ext cx="5334000" cy="3987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98700" y="5130800"/>
            <a:ext cx="95250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1930400"/>
            <a:ext cx="5308600" cy="394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7315200"/>
            <a:ext cx="3302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952500"/>
            <a:ext cx="33401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066800"/>
            <a:ext cx="11785600" cy="589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7797800"/>
            <a:ext cx="11785600" cy="201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266700"/>
            <a:ext cx="78486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7023100"/>
            <a:ext cx="7556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679700"/>
            <a:ext cx="8420100" cy="5791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00" y="2679700"/>
            <a:ext cx="7518400" cy="662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8293100"/>
            <a:ext cx="10922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900" y="1219200"/>
            <a:ext cx="109601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0" y="1054100"/>
            <a:ext cx="12954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700" y="6464300"/>
            <a:ext cx="6756400" cy="3238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133600"/>
            <a:ext cx="9702800" cy="668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8100" y="2019300"/>
            <a:ext cx="6451600" cy="3949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200" y="2971800"/>
            <a:ext cx="6477000" cy="63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337300" y="5130800"/>
            <a:ext cx="952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1054100"/>
            <a:ext cx="9842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0" y="1016000"/>
            <a:ext cx="12954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200" y="6261100"/>
            <a:ext cx="6870700" cy="354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197100"/>
            <a:ext cx="9690100" cy="638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5400" y="1841500"/>
            <a:ext cx="6705600" cy="3860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2700" y="2755900"/>
            <a:ext cx="6477000" cy="63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337300" y="5130800"/>
            <a:ext cx="952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1066800"/>
            <a:ext cx="98171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373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146300"/>
            <a:ext cx="9690100" cy="638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5400" y="1879600"/>
            <a:ext cx="6438900" cy="4025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2832100"/>
            <a:ext cx="64770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1900" y="1016000"/>
            <a:ext cx="12954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1016000"/>
            <a:ext cx="85852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600" y="6464300"/>
            <a:ext cx="68326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54700" y="5130800"/>
            <a:ext cx="9525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333500"/>
            <a:ext cx="5232400" cy="120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3251200"/>
            <a:ext cx="7416800" cy="430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819400"/>
            <a:ext cx="4622800" cy="561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900" y="2933700"/>
            <a:ext cx="50292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900" y="5105400"/>
            <a:ext cx="4927600" cy="148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900" y="7302500"/>
            <a:ext cx="5067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547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1701800"/>
            <a:ext cx="7759700" cy="5156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7315200"/>
            <a:ext cx="40894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8216900"/>
            <a:ext cx="3848100" cy="457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7784465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6858000"/>
            <a:ext cx="3810000" cy="63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7784465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0"/>
            <a:ext cx="3810000" cy="63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784465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8623300"/>
            <a:ext cx="3810000" cy="6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711200"/>
            <a:ext cx="54356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7035800"/>
            <a:ext cx="12827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7924800"/>
            <a:ext cx="1282700" cy="596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85600" y="2628900"/>
            <a:ext cx="3467100" cy="294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6400" y="5562600"/>
            <a:ext cx="5740400" cy="248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400" y="9118600"/>
            <a:ext cx="77597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17600"/>
            <a:ext cx="63500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854700"/>
            <a:ext cx="73533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6807200"/>
            <a:ext cx="93853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7404100"/>
            <a:ext cx="10160000" cy="124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2387600"/>
            <a:ext cx="74168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0" y="3352800"/>
            <a:ext cx="84074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200" y="4038600"/>
            <a:ext cx="10325100" cy="124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500" y="4660900"/>
            <a:ext cx="91313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182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2095500"/>
            <a:ext cx="9283700" cy="5956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914400"/>
            <a:ext cx="7175500" cy="612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939800"/>
            <a:ext cx="89154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0100" y="7429500"/>
            <a:ext cx="72771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8200" y="5130800"/>
            <a:ext cx="9525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451100"/>
            <a:ext cx="22225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762000"/>
            <a:ext cx="3251200" cy="3048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6362700"/>
            <a:ext cx="106299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6565900"/>
            <a:ext cx="9271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200" y="6502400"/>
            <a:ext cx="38608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500" y="6565900"/>
            <a:ext cx="990600" cy="1003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4559300"/>
            <a:ext cx="106299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4762500"/>
            <a:ext cx="9271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5500" y="4699000"/>
            <a:ext cx="39497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5500" y="4762500"/>
            <a:ext cx="990600" cy="1003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2755900"/>
            <a:ext cx="10629900" cy="1181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2959100"/>
            <a:ext cx="9271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8200" y="2895600"/>
            <a:ext cx="2679700" cy="1079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75500" y="2959100"/>
            <a:ext cx="990600" cy="1003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952500"/>
            <a:ext cx="10629900" cy="118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1155700"/>
            <a:ext cx="9271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1130300"/>
            <a:ext cx="1993900" cy="162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0100" y="1155700"/>
            <a:ext cx="990600" cy="1003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8166100"/>
            <a:ext cx="10629900" cy="1181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8369300"/>
            <a:ext cx="927100" cy="77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8200" y="8305800"/>
            <a:ext cx="2006600" cy="1079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5500" y="8369300"/>
            <a:ext cx="9906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5016500"/>
            <a:ext cx="6172200" cy="265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18200" y="5130800"/>
            <a:ext cx="95250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400" y="508000"/>
            <a:ext cx="5816600" cy="2882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1638300"/>
            <a:ext cx="8953500" cy="811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736600"/>
            <a:ext cx="91821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5900" y="7962900"/>
            <a:ext cx="5867400" cy="245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1000" y="3505200"/>
            <a:ext cx="2921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73300" y="4229100"/>
            <a:ext cx="28956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104900"/>
            <a:ext cx="10058400" cy="1206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222500"/>
            <a:ext cx="7708900" cy="4457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600" y="304800"/>
            <a:ext cx="5283200" cy="4622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1200" y="5321300"/>
            <a:ext cx="5448300" cy="467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6972300"/>
            <a:ext cx="3454400" cy="762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7556500"/>
            <a:ext cx="5854700" cy="207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607300" y="4241800"/>
            <a:ext cx="77470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4038600"/>
            <a:ext cx="2921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25700" y="4902200"/>
            <a:ext cx="28956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600" y="8826500"/>
            <a:ext cx="60071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209800"/>
            <a:ext cx="9982200" cy="2476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203700"/>
            <a:ext cx="11201400" cy="584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079500"/>
            <a:ext cx="72390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7010400"/>
            <a:ext cx="52451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00" y="2806700"/>
            <a:ext cx="5956300" cy="6083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2857500"/>
            <a:ext cx="10541000" cy="628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1320800"/>
            <a:ext cx="10210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228600"/>
            <a:ext cx="5918200" cy="5080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5257800"/>
            <a:ext cx="5791200" cy="5016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241300"/>
            <a:ext cx="5702300" cy="5118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400" y="5270500"/>
            <a:ext cx="59182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844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4432300"/>
            <a:ext cx="3810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5016500"/>
            <a:ext cx="3644900" cy="360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1130300"/>
            <a:ext cx="5054600" cy="327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200" y="2997200"/>
            <a:ext cx="7848600" cy="543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2120900"/>
            <a:ext cx="44069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816100"/>
            <a:ext cx="8636000" cy="762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800100"/>
            <a:ext cx="73152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803400"/>
            <a:ext cx="8928100" cy="750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800100"/>
            <a:ext cx="73152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527300"/>
            <a:ext cx="8267700" cy="6286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2527300"/>
            <a:ext cx="8382000" cy="6286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5854700"/>
            <a:ext cx="6210300" cy="6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7734300"/>
            <a:ext cx="60071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384300"/>
            <a:ext cx="63500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3180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700" y="4711700"/>
            <a:ext cx="8204200" cy="5080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1524000"/>
            <a:ext cx="5778500" cy="4191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787400"/>
            <a:ext cx="8166100" cy="345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981700"/>
            <a:ext cx="5448300" cy="3975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1553317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700" y="6464300"/>
            <a:ext cx="2857500" cy="88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5300" y="4445000"/>
            <a:ext cx="2857500" cy="63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7743317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4254500"/>
            <a:ext cx="28575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" y="482600"/>
            <a:ext cx="52070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647700"/>
            <a:ext cx="10045700" cy="8991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60000" y="1993900"/>
            <a:ext cx="19431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43100" y="5130800"/>
            <a:ext cx="9525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3314700"/>
            <a:ext cx="381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787400"/>
            <a:ext cx="5207000" cy="882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609600"/>
            <a:ext cx="3073400" cy="162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8839200"/>
            <a:ext cx="44450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8305800"/>
            <a:ext cx="50292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8255000"/>
            <a:ext cx="45720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4000" y="1460500"/>
            <a:ext cx="22987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" y="3937000"/>
            <a:ext cx="3289300" cy="228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400" y="1016000"/>
            <a:ext cx="4533900" cy="2489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86700" y="8851900"/>
            <a:ext cx="34290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441700"/>
            <a:ext cx="3810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0" y="4140200"/>
            <a:ext cx="1371600" cy="510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3300" y="4445000"/>
            <a:ext cx="1054100" cy="466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4178300"/>
            <a:ext cx="3136900" cy="237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1130300"/>
            <a:ext cx="43180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7835900"/>
            <a:ext cx="7620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0" y="7950200"/>
            <a:ext cx="84709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6502400"/>
            <a:ext cx="8470900" cy="1143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64008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0" y="5397500"/>
            <a:ext cx="1536700" cy="72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3479800"/>
            <a:ext cx="7620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0" y="3594100"/>
            <a:ext cx="84709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00" y="2146300"/>
            <a:ext cx="8470900" cy="1143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2044700"/>
            <a:ext cx="7493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0" y="1041400"/>
            <a:ext cx="1536700" cy="723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8200" y="5130800"/>
            <a:ext cx="95250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4038600"/>
            <a:ext cx="381000" cy="5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8115300"/>
            <a:ext cx="4635500" cy="990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500" y="7835900"/>
            <a:ext cx="1130300" cy="1498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6680200"/>
            <a:ext cx="46355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6400800"/>
            <a:ext cx="11811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2600" y="5372100"/>
            <a:ext cx="1524000" cy="95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3759200"/>
            <a:ext cx="4635500" cy="990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500" y="3479800"/>
            <a:ext cx="1130300" cy="1498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300" y="2324100"/>
            <a:ext cx="4635500" cy="990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2044700"/>
            <a:ext cx="1181100" cy="1511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7200" y="1028700"/>
            <a:ext cx="1524000" cy="952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7800" y="4165600"/>
            <a:ext cx="2692400" cy="2247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5900" y="3009900"/>
            <a:ext cx="889000" cy="77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2700" y="711200"/>
            <a:ext cx="22987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225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3302000"/>
            <a:ext cx="381000" cy="50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2844800"/>
            <a:ext cx="8458200" cy="458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4038600"/>
            <a:ext cx="4483100" cy="290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1104900"/>
            <a:ext cx="56261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98700"/>
            <a:ext cx="12623800" cy="537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57300"/>
            <a:ext cx="67310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244600"/>
            <a:ext cx="11569700" cy="3771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6045200"/>
            <a:ext cx="9931400" cy="363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469900"/>
            <a:ext cx="33020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5270500"/>
            <a:ext cx="6667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752600"/>
            <a:ext cx="11798300" cy="3683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7277100"/>
            <a:ext cx="163322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850900"/>
            <a:ext cx="84074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6375400"/>
            <a:ext cx="9029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1371600"/>
            <a:ext cx="13817600" cy="830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419100"/>
            <a:ext cx="8013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1600669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90500" cy="1052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4279900"/>
            <a:ext cx="863600" cy="172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84400" y="5130800"/>
            <a:ext cx="9525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666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98900"/>
            <a:ext cx="381000" cy="50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0" y="3619500"/>
            <a:ext cx="9728200" cy="443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4445000"/>
            <a:ext cx="4965700" cy="407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825500"/>
            <a:ext cx="5715000" cy="325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2590800"/>
            <a:ext cx="7327900" cy="111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노의근</cp:lastModifiedBy>
  <cp:revision>1</cp:revision>
  <dcterms:created xsi:type="dcterms:W3CDTF">2006-08-16T00:00:00Z</dcterms:created>
  <dcterms:modified xsi:type="dcterms:W3CDTF">2025-04-29T07:58:38Z</dcterms:modified>
</cp:coreProperties>
</file>